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6" r:id="rId5"/>
    <p:sldId id="267" r:id="rId6"/>
    <p:sldId id="262" r:id="rId7"/>
    <p:sldId id="268" r:id="rId8"/>
    <p:sldId id="269" r:id="rId9"/>
    <p:sldId id="260" r:id="rId10"/>
    <p:sldId id="265" r:id="rId11"/>
    <p:sldId id="263" r:id="rId12"/>
    <p:sldId id="261" r:id="rId13"/>
    <p:sldId id="270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8" autoAdjust="0"/>
    <p:restoredTop sz="94636" autoAdjust="0"/>
  </p:normalViewPr>
  <p:slideViewPr>
    <p:cSldViewPr snapToGrid="0" snapToObjects="1">
      <p:cViewPr>
        <p:scale>
          <a:sx n="78" d="100"/>
          <a:sy n="78" d="100"/>
        </p:scale>
        <p:origin x="-2896" y="-1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-426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07DE1-418E-4B49-AE72-B989D691799A}" type="datetimeFigureOut">
              <a:rPr lang="en-US" smtClean="0"/>
              <a:t>31/10/17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AF421-1BAD-264B-BF6F-CB8FDA1CB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3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36CA0-A484-744B-AAFF-01705F7D1C55}" type="datetimeFigureOut">
              <a:rPr lang="nl-NL" smtClean="0"/>
              <a:t>31/10/17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F2F3-8F02-924D-8D5F-1DDCA44BF55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01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5054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11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990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16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mtClean="0"/>
              <a:t>Kevin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740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49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62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19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945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4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707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89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Klikken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F528-E05D-2148-B7ED-2B9CEB9EF849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9613-9934-B142-9CFE-785E0E0AC004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423D-1320-A548-AAC0-0D3F9AAB6BB0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B4E5-8269-034F-8D95-4192B11DC4E1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34D-3024-3C4F-BFAC-B785FCA5AEA0}" type="datetime1">
              <a:rPr lang="nl-NL" smtClean="0"/>
              <a:t>31/10/17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B2A1F-DF61-1E41-8841-1884F6F9B850}" type="datetime1">
              <a:rPr lang="nl-NL" smtClean="0"/>
              <a:t>31/10/17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C60F-21D9-294B-9BC8-7C65087DB532}" type="datetime1">
              <a:rPr lang="nl-NL" smtClean="0"/>
              <a:t>31/10/17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A2A1-4C7A-4648-9C32-110F7631359F}" type="datetime1">
              <a:rPr lang="nl-NL" smtClean="0"/>
              <a:t>31/10/17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4D92-1E91-9B42-9DAE-E0FACB236F29}" type="datetime1">
              <a:rPr lang="nl-NL" smtClean="0"/>
              <a:t>31/10/17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3FCC-A1C1-0149-98DC-3D66DD11FA03}" type="datetime1">
              <a:rPr lang="nl-NL" smtClean="0"/>
              <a:t>31/10/17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74135-1A03-7F49-9F79-1A6D2A3BE6C7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AE43-897D-A247-9E8C-A270318BAE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5928" y="348882"/>
            <a:ext cx="10940143" cy="25527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afety of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Formula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1, </a:t>
            </a:r>
            <a:b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looking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at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first straight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turn</a:t>
            </a:r>
            <a:endParaRPr lang="nl-NL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585813" y="3250464"/>
            <a:ext cx="7020371" cy="1239894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Kevin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Wilbrink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(6310621)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Jordi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Wippert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(6303013)</a:t>
            </a:r>
          </a:p>
        </p:txBody>
      </p:sp>
    </p:spTree>
    <p:extLst>
      <p:ext uri="{BB962C8B-B14F-4D97-AF65-F5344CB8AC3E}">
        <p14:creationId xmlns:p14="http://schemas.microsoft.com/office/powerpoint/2010/main" val="13242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(2)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D308-29FA-FB48-8981-160D0F753E28}" type="datetime1">
              <a:rPr lang="nl-NL" smtClean="0"/>
              <a:t>31/10/17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10</a:t>
            </a:fld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825625"/>
            <a:ext cx="48133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3649"/>
            <a:ext cx="4605407" cy="4195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8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(3)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Brake</a:t>
            </a:r>
            <a:r>
              <a:rPr lang="nl-NL" dirty="0" smtClean="0"/>
              <a:t> </a:t>
            </a:r>
            <a:r>
              <a:rPr lang="nl-NL" dirty="0" err="1" smtClean="0"/>
              <a:t>distance</a:t>
            </a:r>
            <a:endParaRPr lang="nl-NL" dirty="0" smtClean="0"/>
          </a:p>
          <a:p>
            <a:pPr lvl="1"/>
            <a:r>
              <a:rPr lang="nl-NL" dirty="0" err="1" smtClean="0"/>
              <a:t>Proportional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crashes</a:t>
            </a:r>
            <a:endParaRPr lang="nl-NL" dirty="0" smtClean="0"/>
          </a:p>
          <a:p>
            <a:r>
              <a:rPr lang="nl-NL" dirty="0" smtClean="0"/>
              <a:t>Turn </a:t>
            </a:r>
            <a:r>
              <a:rPr lang="nl-NL" dirty="0" err="1" smtClean="0"/>
              <a:t>distance</a:t>
            </a:r>
            <a:endParaRPr lang="nl-NL" dirty="0" smtClean="0"/>
          </a:p>
          <a:p>
            <a:pPr lvl="1"/>
            <a:r>
              <a:rPr lang="en-US" dirty="0" smtClean="0"/>
              <a:t>S</a:t>
            </a:r>
            <a:r>
              <a:rPr lang="nl-NL" dirty="0" err="1" smtClean="0"/>
              <a:t>mall</a:t>
            </a:r>
            <a:r>
              <a:rPr lang="nl-NL" dirty="0" smtClean="0"/>
              <a:t> </a:t>
            </a:r>
            <a:r>
              <a:rPr lang="nl-NL" dirty="0" err="1" smtClean="0"/>
              <a:t>increasement</a:t>
            </a:r>
            <a:r>
              <a:rPr lang="nl-NL" dirty="0" smtClean="0"/>
              <a:t> of the </a:t>
            </a:r>
            <a:r>
              <a:rPr lang="nl-NL" dirty="0" err="1" smtClean="0"/>
              <a:t>amount</a:t>
            </a:r>
            <a:r>
              <a:rPr lang="nl-NL" dirty="0" smtClean="0"/>
              <a:t> of </a:t>
            </a:r>
          </a:p>
          <a:p>
            <a:pPr marL="457200" lvl="1" indent="0">
              <a:buNone/>
            </a:pPr>
            <a:r>
              <a:rPr lang="nl-NL" dirty="0"/>
              <a:t> </a:t>
            </a:r>
            <a:r>
              <a:rPr lang="nl-NL" dirty="0" smtClean="0"/>
              <a:t>  crashes </a:t>
            </a:r>
            <a:r>
              <a:rPr lang="nl-NL" dirty="0"/>
              <a:t>as the </a:t>
            </a:r>
            <a:r>
              <a:rPr lang="nl-NL" dirty="0" err="1" smtClean="0"/>
              <a:t>distance</a:t>
            </a:r>
            <a:r>
              <a:rPr lang="nl-NL" dirty="0" smtClean="0"/>
              <a:t> </a:t>
            </a:r>
            <a:r>
              <a:rPr lang="nl-NL" dirty="0" err="1" smtClean="0"/>
              <a:t>gets</a:t>
            </a:r>
            <a:r>
              <a:rPr lang="nl-NL" dirty="0" smtClean="0"/>
              <a:t> </a:t>
            </a:r>
            <a:r>
              <a:rPr lang="nl-NL" dirty="0" err="1" smtClean="0"/>
              <a:t>longer</a:t>
            </a:r>
            <a:endParaRPr lang="nl-NL" dirty="0" smtClean="0"/>
          </a:p>
          <a:p>
            <a:r>
              <a:rPr lang="nl-NL" dirty="0" smtClean="0"/>
              <a:t>Turn </a:t>
            </a:r>
            <a:r>
              <a:rPr lang="nl-NL" dirty="0" smtClean="0"/>
              <a:t>speed</a:t>
            </a:r>
          </a:p>
          <a:p>
            <a:pPr lvl="1"/>
            <a:r>
              <a:rPr lang="nl-NL" dirty="0" smtClean="0"/>
              <a:t>As the speed </a:t>
            </a:r>
            <a:r>
              <a:rPr lang="nl-NL" dirty="0" err="1" smtClean="0"/>
              <a:t>goes</a:t>
            </a:r>
            <a:r>
              <a:rPr lang="nl-NL" dirty="0" smtClean="0"/>
              <a:t> up, the </a:t>
            </a:r>
            <a:r>
              <a:rPr lang="nl-NL" dirty="0" err="1" smtClean="0"/>
              <a:t>amount</a:t>
            </a:r>
            <a:r>
              <a:rPr lang="nl-NL" dirty="0" smtClean="0"/>
              <a:t> of </a:t>
            </a:r>
          </a:p>
          <a:p>
            <a:pPr marL="457200" lvl="1" indent="0">
              <a:buNone/>
            </a:pPr>
            <a:r>
              <a:rPr lang="nl-NL" dirty="0" smtClean="0"/>
              <a:t>   crashes </a:t>
            </a:r>
            <a:r>
              <a:rPr lang="nl-NL" smtClean="0"/>
              <a:t>descreases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F0E1D-EC0C-9F40-A2A6-83C19A51B157}" type="datetime1">
              <a:rPr lang="nl-NL" smtClean="0"/>
              <a:t>31/10/17</a:t>
            </a:fld>
            <a:endParaRPr lang="nl-NL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11</a:t>
            </a:fld>
            <a:endParaRPr lang="nl-NL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31" y="1759884"/>
            <a:ext cx="4813300" cy="439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3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Discussion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Future</a:t>
            </a:r>
            <a:r>
              <a:rPr lang="nl-NL" dirty="0" smtClean="0"/>
              <a:t> model </a:t>
            </a:r>
            <a:r>
              <a:rPr lang="nl-NL" dirty="0" err="1" smtClean="0"/>
              <a:t>improvements</a:t>
            </a:r>
            <a:endParaRPr lang="nl-NL" dirty="0" smtClean="0"/>
          </a:p>
          <a:p>
            <a:pPr lvl="1"/>
            <a:r>
              <a:rPr lang="nl-NL" dirty="0" smtClean="0"/>
              <a:t>Acceleration</a:t>
            </a:r>
          </a:p>
          <a:p>
            <a:pPr lvl="1"/>
            <a:r>
              <a:rPr lang="nl-NL" dirty="0" err="1" smtClean="0"/>
              <a:t>Rows</a:t>
            </a:r>
            <a:endParaRPr lang="nl-NL" dirty="0"/>
          </a:p>
          <a:p>
            <a:pPr lvl="1"/>
            <a:r>
              <a:rPr lang="nl-NL" dirty="0" smtClean="0"/>
              <a:t>Crashes</a:t>
            </a:r>
          </a:p>
          <a:p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3A15A-0AFE-464D-9C2E-E2A8F7205DBA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30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343398"/>
            <a:ext cx="10515600" cy="1322616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Our</a:t>
            </a:r>
            <a:r>
              <a:rPr lang="nl-NL" dirty="0" smtClean="0"/>
              <a:t> research shows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there’s</a:t>
            </a:r>
            <a:r>
              <a:rPr lang="nl-NL" dirty="0" smtClean="0"/>
              <a:t> no significant </a:t>
            </a:r>
            <a:r>
              <a:rPr lang="nl-NL" dirty="0" err="1" smtClean="0"/>
              <a:t>indication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change (</a:t>
            </a:r>
            <a:r>
              <a:rPr lang="nl-NL" dirty="0" err="1" smtClean="0"/>
              <a:t>brake</a:t>
            </a:r>
            <a:r>
              <a:rPr lang="nl-NL" dirty="0" smtClean="0"/>
              <a:t>) </a:t>
            </a:r>
            <a:r>
              <a:rPr lang="nl-NL" dirty="0" err="1" smtClean="0"/>
              <a:t>distances</a:t>
            </a:r>
            <a:r>
              <a:rPr lang="nl-NL" dirty="0" smtClean="0"/>
              <a:t>,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safety</a:t>
            </a:r>
            <a:r>
              <a:rPr lang="nl-NL" dirty="0" smtClean="0"/>
              <a:t> </a:t>
            </a:r>
            <a:r>
              <a:rPr lang="nl-NL" dirty="0" err="1" smtClean="0"/>
              <a:t>seems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improved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driving</a:t>
            </a:r>
            <a:r>
              <a:rPr lang="nl-NL" dirty="0" smtClean="0"/>
              <a:t> at </a:t>
            </a:r>
            <a:r>
              <a:rPr lang="nl-NL" dirty="0" err="1" smtClean="0"/>
              <a:t>higher</a:t>
            </a:r>
            <a:r>
              <a:rPr lang="nl-NL" dirty="0" smtClean="0"/>
              <a:t> speeds in turn </a:t>
            </a:r>
            <a:r>
              <a:rPr lang="nl-NL" dirty="0" err="1" smtClean="0"/>
              <a:t>one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73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introduction</a:t>
            </a:r>
            <a:endParaRPr lang="nl-NL" dirty="0" smtClean="0"/>
          </a:p>
          <a:p>
            <a:r>
              <a:rPr lang="nl-NL" dirty="0" smtClean="0"/>
              <a:t>Nagel-</a:t>
            </a:r>
            <a:r>
              <a:rPr lang="nl-NL" dirty="0" err="1" smtClean="0"/>
              <a:t>Schreckenberg</a:t>
            </a:r>
            <a:r>
              <a:rPr lang="nl-NL" dirty="0" smtClean="0"/>
              <a:t> model</a:t>
            </a:r>
          </a:p>
          <a:p>
            <a:r>
              <a:rPr lang="nl-NL" dirty="0" err="1" smtClean="0"/>
              <a:t>Adjusted</a:t>
            </a:r>
            <a:r>
              <a:rPr lang="nl-NL" dirty="0" smtClean="0"/>
              <a:t> model</a:t>
            </a:r>
          </a:p>
          <a:p>
            <a:r>
              <a:rPr lang="nl-NL" dirty="0" err="1" smtClean="0"/>
              <a:t>Simulation</a:t>
            </a:r>
            <a:endParaRPr lang="nl-NL" dirty="0" smtClean="0"/>
          </a:p>
          <a:p>
            <a:r>
              <a:rPr lang="nl-NL" dirty="0" err="1" smtClean="0"/>
              <a:t>Results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conclusion</a:t>
            </a:r>
            <a:endParaRPr lang="nl-NL" dirty="0" smtClean="0"/>
          </a:p>
          <a:p>
            <a:r>
              <a:rPr lang="nl-NL" dirty="0" err="1" smtClean="0"/>
              <a:t>Discussion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43AE-3894-B44C-9C73-9F808F16D924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7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Formula</a:t>
            </a:r>
            <a:r>
              <a:rPr lang="nl-NL" dirty="0" smtClean="0"/>
              <a:t> </a:t>
            </a:r>
            <a:r>
              <a:rPr lang="nl-NL" dirty="0" smtClean="0"/>
              <a:t>1</a:t>
            </a:r>
          </a:p>
          <a:p>
            <a:pPr lvl="1"/>
            <a:r>
              <a:rPr lang="nl-NL" dirty="0" smtClean="0"/>
              <a:t>20 </a:t>
            </a:r>
            <a:r>
              <a:rPr lang="nl-NL" dirty="0" err="1" smtClean="0"/>
              <a:t>cars</a:t>
            </a:r>
            <a:r>
              <a:rPr lang="nl-NL" dirty="0" smtClean="0"/>
              <a:t> </a:t>
            </a:r>
            <a:r>
              <a:rPr lang="nl-NL" dirty="0" err="1" smtClean="0"/>
              <a:t>driving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circuit, 20 per </a:t>
            </a:r>
            <a:r>
              <a:rPr lang="nl-NL" dirty="0" err="1" smtClean="0"/>
              <a:t>season</a:t>
            </a:r>
            <a:r>
              <a:rPr lang="nl-NL" dirty="0" smtClean="0"/>
              <a:t> </a:t>
            </a:r>
            <a:r>
              <a:rPr lang="nl-NL" dirty="0" err="1" smtClean="0"/>
              <a:t>varying</a:t>
            </a:r>
            <a:r>
              <a:rPr lang="nl-NL" dirty="0" smtClean="0"/>
              <a:t> in speeds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layout</a:t>
            </a:r>
            <a:endParaRPr lang="nl-NL" dirty="0" smtClean="0"/>
          </a:p>
          <a:p>
            <a:r>
              <a:rPr lang="nl-NL" dirty="0" smtClean="0"/>
              <a:t>Safety</a:t>
            </a:r>
            <a:endParaRPr lang="nl-NL" dirty="0" smtClean="0"/>
          </a:p>
          <a:p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How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improve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safety</a:t>
            </a:r>
            <a:r>
              <a:rPr lang="nl-NL" dirty="0" smtClean="0"/>
              <a:t> of </a:t>
            </a:r>
            <a:r>
              <a:rPr lang="nl-NL" dirty="0" err="1" smtClean="0"/>
              <a:t>Formula</a:t>
            </a:r>
            <a:r>
              <a:rPr lang="nl-NL" dirty="0" smtClean="0"/>
              <a:t> 1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looking</a:t>
            </a:r>
            <a:r>
              <a:rPr lang="nl-NL" dirty="0" smtClean="0"/>
              <a:t> at </a:t>
            </a:r>
            <a:r>
              <a:rPr lang="nl-NL" dirty="0" err="1" smtClean="0"/>
              <a:t>the</a:t>
            </a:r>
            <a:r>
              <a:rPr lang="nl-NL" dirty="0" smtClean="0"/>
              <a:t> first straight </a:t>
            </a:r>
            <a:r>
              <a:rPr lang="nl-NL" dirty="0" err="1" smtClean="0"/>
              <a:t>and</a:t>
            </a:r>
            <a:r>
              <a:rPr lang="nl-NL" dirty="0" smtClean="0"/>
              <a:t> turn?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75FC-78EC-DA46-8502-EDDEA9987183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Nagel-</a:t>
            </a:r>
            <a:r>
              <a:rPr lang="nl-NL" dirty="0" err="1" smtClean="0"/>
              <a:t>Schreckenberg</a:t>
            </a:r>
            <a:r>
              <a:rPr lang="nl-NL" dirty="0" smtClean="0"/>
              <a:t> </a:t>
            </a:r>
            <a:r>
              <a:rPr lang="nl-NL" dirty="0" smtClean="0"/>
              <a:t>traffic 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Single </a:t>
            </a:r>
            <a:r>
              <a:rPr lang="nl-NL" dirty="0" err="1" smtClean="0"/>
              <a:t>lane</a:t>
            </a:r>
            <a:endParaRPr lang="nl-NL" dirty="0" smtClean="0"/>
          </a:p>
          <a:p>
            <a:pPr lvl="1"/>
            <a:r>
              <a:rPr lang="nl-NL" dirty="0" smtClean="0"/>
              <a:t>No crashes</a:t>
            </a:r>
          </a:p>
          <a:p>
            <a:r>
              <a:rPr lang="nl-NL" dirty="0" smtClean="0"/>
              <a:t>Steps in </a:t>
            </a:r>
            <a:r>
              <a:rPr lang="nl-NL" dirty="0" err="1" smtClean="0"/>
              <a:t>each</a:t>
            </a:r>
            <a:r>
              <a:rPr lang="nl-NL" dirty="0" smtClean="0"/>
              <a:t> update of the </a:t>
            </a:r>
            <a:r>
              <a:rPr lang="nl-NL" dirty="0" err="1" smtClean="0"/>
              <a:t>simulation</a:t>
            </a:r>
            <a:r>
              <a:rPr lang="nl-NL" dirty="0"/>
              <a:t>:</a:t>
            </a:r>
            <a:endParaRPr lang="nl-NL" dirty="0" smtClean="0"/>
          </a:p>
          <a:p>
            <a:pPr lvl="1"/>
            <a:r>
              <a:rPr lang="nl-NL" dirty="0" smtClean="0"/>
              <a:t>Acceleration</a:t>
            </a:r>
            <a:endParaRPr lang="nl-NL" dirty="0" smtClean="0"/>
          </a:p>
          <a:p>
            <a:pPr lvl="1"/>
            <a:r>
              <a:rPr lang="nl-NL" dirty="0" err="1" smtClean="0"/>
              <a:t>Slowing</a:t>
            </a:r>
            <a:r>
              <a:rPr lang="nl-NL" dirty="0" smtClean="0"/>
              <a:t> down</a:t>
            </a:r>
          </a:p>
          <a:p>
            <a:pPr lvl="1"/>
            <a:r>
              <a:rPr lang="nl-NL" dirty="0" err="1" smtClean="0"/>
              <a:t>Randomization</a:t>
            </a:r>
            <a:endParaRPr lang="nl-NL" dirty="0" smtClean="0"/>
          </a:p>
          <a:p>
            <a:pPr lvl="1"/>
            <a:r>
              <a:rPr lang="nl-NL" dirty="0" err="1" smtClean="0"/>
              <a:t>Car</a:t>
            </a:r>
            <a:r>
              <a:rPr lang="nl-NL" dirty="0" smtClean="0"/>
              <a:t> </a:t>
            </a:r>
            <a:r>
              <a:rPr lang="nl-NL" dirty="0" smtClean="0"/>
              <a:t>motion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3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Constraints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Circuits</a:t>
            </a:r>
            <a:endParaRPr lang="nl-NL" dirty="0"/>
          </a:p>
          <a:p>
            <a:pPr lvl="1"/>
            <a:r>
              <a:rPr lang="nl-NL" dirty="0" err="1" smtClean="0"/>
              <a:t>Startgrid</a:t>
            </a:r>
            <a:endParaRPr lang="nl-NL" dirty="0" smtClean="0"/>
          </a:p>
          <a:p>
            <a:pPr lvl="1"/>
            <a:r>
              <a:rPr lang="nl-NL" dirty="0" smtClean="0"/>
              <a:t>Multi-</a:t>
            </a:r>
            <a:r>
              <a:rPr lang="nl-NL" dirty="0" err="1" smtClean="0"/>
              <a:t>lane</a:t>
            </a:r>
            <a:endParaRPr lang="nl-NL" dirty="0" smtClean="0"/>
          </a:p>
          <a:p>
            <a:pPr lvl="1"/>
            <a:r>
              <a:rPr lang="nl-NL" dirty="0" smtClean="0"/>
              <a:t>Turn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5</a:t>
            </a:fld>
            <a:endParaRPr lang="nl-NL"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661279"/>
            <a:ext cx="3180775" cy="56297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605662" y="365125"/>
            <a:ext cx="1099457" cy="6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/>
              <a:t> </a:t>
            </a:r>
            <a:r>
              <a:rPr lang="nl-NL" dirty="0" smtClean="0"/>
              <a:t>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50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 smtClean="0"/>
              <a:t> model (2)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Steps in </a:t>
            </a:r>
            <a:r>
              <a:rPr lang="nl-NL" dirty="0" err="1"/>
              <a:t>each</a:t>
            </a:r>
            <a:r>
              <a:rPr lang="nl-NL" dirty="0"/>
              <a:t> update of the </a:t>
            </a:r>
            <a:r>
              <a:rPr lang="nl-NL" dirty="0" err="1"/>
              <a:t>simulation</a:t>
            </a:r>
            <a:r>
              <a:rPr lang="nl-NL" dirty="0" smtClean="0"/>
              <a:t>:</a:t>
            </a:r>
            <a:endParaRPr lang="nl-NL" dirty="0"/>
          </a:p>
          <a:p>
            <a:pPr lvl="1"/>
            <a:r>
              <a:rPr lang="nl-NL" dirty="0" err="1" smtClean="0"/>
              <a:t>Accelerating</a:t>
            </a:r>
            <a:endParaRPr lang="nl-NL" dirty="0" smtClean="0"/>
          </a:p>
          <a:p>
            <a:pPr lvl="1"/>
            <a:r>
              <a:rPr lang="nl-NL" dirty="0" smtClean="0"/>
              <a:t>Braking</a:t>
            </a:r>
          </a:p>
          <a:p>
            <a:pPr lvl="1"/>
            <a:r>
              <a:rPr lang="nl-NL" dirty="0" err="1" smtClean="0"/>
              <a:t>Overtaking</a:t>
            </a:r>
            <a:endParaRPr lang="nl-NL" dirty="0" smtClean="0"/>
          </a:p>
          <a:p>
            <a:pPr lvl="1"/>
            <a:r>
              <a:rPr lang="nl-NL" dirty="0" err="1" smtClean="0"/>
              <a:t>Defending</a:t>
            </a:r>
            <a:endParaRPr lang="nl-NL" dirty="0" smtClean="0"/>
          </a:p>
          <a:p>
            <a:pPr lvl="1"/>
            <a:r>
              <a:rPr lang="nl-NL" dirty="0" err="1"/>
              <a:t>O</a:t>
            </a:r>
            <a:r>
              <a:rPr lang="nl-NL" dirty="0" err="1" smtClean="0"/>
              <a:t>ptimal</a:t>
            </a:r>
            <a:r>
              <a:rPr lang="nl-NL" dirty="0" smtClean="0"/>
              <a:t> line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2282-C7BD-CE4C-B57E-812BE8B80333}" type="datetime1">
              <a:rPr lang="nl-NL" smtClean="0"/>
              <a:t>31/10/17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6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9736" r="3616" b="4521"/>
          <a:stretch/>
        </p:blipFill>
        <p:spPr>
          <a:xfrm>
            <a:off x="7151915" y="1628433"/>
            <a:ext cx="3706581" cy="37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/>
          <p:cNvSpPr/>
          <p:nvPr/>
        </p:nvSpPr>
        <p:spPr>
          <a:xfrm>
            <a:off x="7108371" y="865414"/>
            <a:ext cx="4245429" cy="2122715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0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 smtClean="0"/>
              <a:t> model (3)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behaviour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Last </a:t>
            </a:r>
            <a:r>
              <a:rPr lang="nl-NL" dirty="0" smtClean="0"/>
              <a:t>moment switch</a:t>
            </a:r>
          </a:p>
          <a:p>
            <a:pPr lvl="1"/>
            <a:r>
              <a:rPr lang="nl-NL" dirty="0" smtClean="0"/>
              <a:t>Crash/</a:t>
            </a:r>
            <a:r>
              <a:rPr lang="nl-NL" dirty="0" err="1" smtClean="0"/>
              <a:t>brake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random </a:t>
            </a:r>
            <a:r>
              <a:rPr lang="nl-NL" dirty="0" err="1" smtClean="0"/>
              <a:t>number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7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9736" r="3616" b="4521"/>
          <a:stretch/>
        </p:blipFill>
        <p:spPr>
          <a:xfrm>
            <a:off x="7151915" y="1628433"/>
            <a:ext cx="3706581" cy="37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/>
          <p:cNvSpPr/>
          <p:nvPr/>
        </p:nvSpPr>
        <p:spPr>
          <a:xfrm flipV="1">
            <a:off x="6466114" y="2988129"/>
            <a:ext cx="5094515" cy="260349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5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10,000 runs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smtClean="0"/>
              <a:t>circuit</a:t>
            </a:r>
            <a:endParaRPr lang="nl-NL" dirty="0" smtClean="0"/>
          </a:p>
          <a:p>
            <a:r>
              <a:rPr lang="nl-NL" dirty="0" smtClean="0"/>
              <a:t>121,747 crashes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31/10/17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8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r="19978"/>
          <a:stretch/>
        </p:blipFill>
        <p:spPr>
          <a:xfrm>
            <a:off x="7076572" y="1027906"/>
            <a:ext cx="3292071" cy="480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66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Real-</a:t>
            </a:r>
            <a:r>
              <a:rPr lang="nl-NL" dirty="0" err="1" smtClean="0"/>
              <a:t>world</a:t>
            </a:r>
            <a:endParaRPr lang="nl-NL" dirty="0" smtClean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828-8702-F146-8137-F003193E7889}" type="datetime1">
              <a:rPr lang="nl-NL" smtClean="0"/>
              <a:t>31/10/17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9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572" y="1027906"/>
            <a:ext cx="4113945" cy="480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03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</TotalTime>
  <Words>286</Words>
  <Application>Microsoft Macintosh PowerPoint</Application>
  <PresentationFormat>Custom</PresentationFormat>
  <Paragraphs>127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Office-thema</vt:lpstr>
      <vt:lpstr>Safety of Formula 1,  looking at the first straight and turn</vt:lpstr>
      <vt:lpstr>Content</vt:lpstr>
      <vt:lpstr>Problem introduction</vt:lpstr>
      <vt:lpstr>Nagel-Schreckenberg traffic model</vt:lpstr>
      <vt:lpstr>Adjusted model</vt:lpstr>
      <vt:lpstr>Adjusted model (2)</vt:lpstr>
      <vt:lpstr>Adjusted model (3)</vt:lpstr>
      <vt:lpstr>Simulation</vt:lpstr>
      <vt:lpstr>Results</vt:lpstr>
      <vt:lpstr>Results (2)</vt:lpstr>
      <vt:lpstr>Results (3)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F1 crashes till the first corner</dc:title>
  <dc:creator>Microsoft Office-gebruiker</dc:creator>
  <cp:lastModifiedBy>Jordi Wippert</cp:lastModifiedBy>
  <cp:revision>44</cp:revision>
  <dcterms:created xsi:type="dcterms:W3CDTF">2017-10-30T08:12:23Z</dcterms:created>
  <dcterms:modified xsi:type="dcterms:W3CDTF">2017-10-31T18:09:14Z</dcterms:modified>
</cp:coreProperties>
</file>